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03" r:id="rId3"/>
    <p:sldId id="262" r:id="rId4"/>
    <p:sldId id="536" r:id="rId5"/>
    <p:sldId id="555" r:id="rId6"/>
    <p:sldId id="576" r:id="rId7"/>
    <p:sldId id="556" r:id="rId8"/>
    <p:sldId id="557" r:id="rId9"/>
    <p:sldId id="558" r:id="rId10"/>
    <p:sldId id="559" r:id="rId11"/>
    <p:sldId id="560" r:id="rId12"/>
    <p:sldId id="561" r:id="rId13"/>
    <p:sldId id="562" r:id="rId14"/>
    <p:sldId id="563" r:id="rId15"/>
    <p:sldId id="564" r:id="rId16"/>
    <p:sldId id="565" r:id="rId17"/>
    <p:sldId id="566" r:id="rId18"/>
    <p:sldId id="567" r:id="rId19"/>
    <p:sldId id="552" r:id="rId20"/>
    <p:sldId id="540" r:id="rId21"/>
    <p:sldId id="548" r:id="rId22"/>
    <p:sldId id="549" r:id="rId23"/>
    <p:sldId id="550" r:id="rId24"/>
    <p:sldId id="551" r:id="rId25"/>
    <p:sldId id="577" r:id="rId26"/>
    <p:sldId id="580" r:id="rId27"/>
    <p:sldId id="581" r:id="rId28"/>
    <p:sldId id="582" r:id="rId29"/>
    <p:sldId id="572" r:id="rId30"/>
    <p:sldId id="583" r:id="rId31"/>
    <p:sldId id="573" r:id="rId32"/>
    <p:sldId id="584" r:id="rId33"/>
    <p:sldId id="574" r:id="rId34"/>
    <p:sldId id="575" r:id="rId35"/>
    <p:sldId id="507" r:id="rId36"/>
    <p:sldId id="50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-658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pPr/>
              <a:t>24-03-2021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killbasics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8086"/>
            <a:ext cx="9144000" cy="206306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 Algorithms</a:t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Ensemble Learning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070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88833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Voting Classifiers</a:t>
            </a:r>
            <a:endParaRPr lang="en-IN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74" y="1838954"/>
            <a:ext cx="10300224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31273" y="3261253"/>
            <a:ext cx="10333127" cy="258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Voting Classifiers</a:t>
            </a:r>
            <a:endParaRPr lang="en-IN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160" y="1942153"/>
            <a:ext cx="10180638" cy="4430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Voting Classifiers</a:t>
            </a:r>
            <a:endParaRPr lang="en-IN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63" y="1753229"/>
            <a:ext cx="10425112" cy="464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Voting Classifiers</a:t>
            </a:r>
            <a:endParaRPr lang="en-IN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71033"/>
            <a:ext cx="9839246" cy="326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Bagging and Pasting</a:t>
            </a:r>
            <a:endParaRPr lang="en-IN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1225" y="1836357"/>
            <a:ext cx="10364788" cy="4228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Bagging and Pasting</a:t>
            </a:r>
            <a:endParaRPr lang="en-IN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00" y="1836398"/>
            <a:ext cx="10409238" cy="250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69058" y="4199352"/>
            <a:ext cx="10451365" cy="228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Bagging and Pasting</a:t>
            </a:r>
            <a:endParaRPr lang="en-IN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957" y="1919484"/>
            <a:ext cx="10360681" cy="215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06844" y="4163921"/>
            <a:ext cx="10254882" cy="2206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Bagging and Pasting</a:t>
            </a:r>
            <a:endParaRPr lang="en-IN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413" y="1927041"/>
            <a:ext cx="10171755" cy="3997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Bagging and Pasting</a:t>
            </a:r>
            <a:endParaRPr lang="en-IN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0655" y="2005013"/>
            <a:ext cx="9809018" cy="3269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Random Forest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forest is a supervised learning algorithm. The "forest" it builds, is an ensemble of decision trees, usually trained with the “bagging” method. The general idea of the bagging method is that a combination of learning models increases the overall result.</a:t>
            </a:r>
          </a:p>
          <a:p>
            <a:r>
              <a:rPr lang="en-US" b="1" dirty="0" smtClean="0"/>
              <a:t>Random forest builds multiple decision trees and merges them together to get a more accurate and stable prediction.</a:t>
            </a:r>
          </a:p>
          <a:p>
            <a:r>
              <a:rPr lang="en-US" dirty="0" smtClean="0"/>
              <a:t>One big advantage of random forest is that it can be used for both classification and regression problems, which form the majority of current machine learning systems.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Sagar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Mysore,NIT-Imphal,etc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Random Forest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957" y="1911927"/>
            <a:ext cx="9219569" cy="3823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Random Forest work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066" y="1526519"/>
            <a:ext cx="11365765" cy="46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Random Forest work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013" y="1847192"/>
            <a:ext cx="10463212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Random Forest work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032" y="1843914"/>
            <a:ext cx="10602505" cy="458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Random Forest work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138" y="1843914"/>
            <a:ext cx="4906962" cy="4299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Boosting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basic principle behind the working of the boosting algorithm is to generate multiple week learners and combine their predictions to form one strong rule.</a:t>
            </a:r>
          </a:p>
          <a:p>
            <a:r>
              <a:rPr lang="en-US" dirty="0" smtClean="0"/>
              <a:t>Step 1</a:t>
            </a:r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0216" y="3238310"/>
            <a:ext cx="647065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Boosting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Step 2</a:t>
            </a:r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8702" y="2844673"/>
            <a:ext cx="6661150" cy="284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Boosting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Step 3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1724" y="2488057"/>
            <a:ext cx="6370638" cy="284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Adaptive Boosting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799" y="1536192"/>
            <a:ext cx="10771633" cy="449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</a:t>
            </a:r>
            <a:r>
              <a:rPr lang="en-US" dirty="0" smtClean="0"/>
              <a:t> Boost-Drawback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832" y="1865376"/>
            <a:ext cx="7846988" cy="3263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Topics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Ensemble Learning</a:t>
            </a:r>
            <a:endParaRPr lang="en-IN" dirty="0"/>
          </a:p>
          <a:p>
            <a:pPr lvl="1"/>
            <a:r>
              <a:rPr lang="en-IN" dirty="0" smtClean="0"/>
              <a:t>Boosting</a:t>
            </a:r>
          </a:p>
          <a:p>
            <a:pPr lvl="1"/>
            <a:r>
              <a:rPr lang="en-IN" dirty="0" smtClean="0"/>
              <a:t>Bagging</a:t>
            </a:r>
          </a:p>
          <a:p>
            <a:pPr lvl="1"/>
            <a:r>
              <a:rPr lang="en-IN" dirty="0" smtClean="0"/>
              <a:t>Random Forest</a:t>
            </a: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5499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Gradient Boosting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0896" y="1819656"/>
            <a:ext cx="11119104" cy="426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Boosting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4172" y="1928812"/>
            <a:ext cx="10345567" cy="346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XG (</a:t>
            </a:r>
            <a:r>
              <a:rPr lang="en-US" b="1" dirty="0" err="1" smtClean="0"/>
              <a:t>e</a:t>
            </a:r>
            <a:r>
              <a:rPr lang="en-US" b="1" dirty="0" err="1" smtClean="0"/>
              <a:t>Xtreme</a:t>
            </a:r>
            <a:r>
              <a:rPr lang="en-US" b="1" dirty="0" smtClean="0"/>
              <a:t>) Boosting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8538" y="1938338"/>
            <a:ext cx="7651750" cy="384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Boosting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6313" y="2032839"/>
            <a:ext cx="10234612" cy="451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Hands-on session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</a:p>
          <a:p>
            <a:r>
              <a:rPr lang="en-US" dirty="0" smtClean="0"/>
              <a:t>Bagging and Boosting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https://www.skillbasics.com/</a:t>
            </a:r>
            <a:endParaRPr lang="en-US" dirty="0" smtClean="0"/>
          </a:p>
          <a:p>
            <a:r>
              <a:rPr lang="en-US" dirty="0" smtClean="0"/>
              <a:t>https://www.slideshare.net/Simplilearn/random-forest-algorithm-random-forest-explained-random-forest-in-machine-learning-simplilearn-91647398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1142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Ensemble Learning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5988" y="1908593"/>
            <a:ext cx="10356850" cy="41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Ensemble Learning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7550" y="1738116"/>
            <a:ext cx="10686000" cy="479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Ensemble Learning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Ensemble learning is a method that is used to enhance the performance of Machine Learning by combining several learners. When compared to a single model, this type of learning builds model with improved efficiency and accuracy. There are two types of ensemble learning namely bagging and boosting.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1907" y="3840480"/>
            <a:ext cx="6081712" cy="2594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Ensemble Learning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1957" y="1821244"/>
            <a:ext cx="10239756" cy="438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Voting Classifiers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8375" y="1806129"/>
            <a:ext cx="10250488" cy="4286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Voting Classifiers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788" y="1821243"/>
            <a:ext cx="10509250" cy="439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87917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13576</TotalTime>
  <Words>415</Words>
  <Application>Microsoft Office PowerPoint</Application>
  <PresentationFormat>Custom</PresentationFormat>
  <Paragraphs>77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  Machine Learning Algorithms Ensemble Learning</vt:lpstr>
      <vt:lpstr>Introduction</vt:lpstr>
      <vt:lpstr>Topics</vt:lpstr>
      <vt:lpstr>Ensemble Learning</vt:lpstr>
      <vt:lpstr>Ensemble Learning</vt:lpstr>
      <vt:lpstr>Ensemble Learning</vt:lpstr>
      <vt:lpstr>Ensemble Learning</vt:lpstr>
      <vt:lpstr>Voting Classifiers</vt:lpstr>
      <vt:lpstr>Voting Classifiers</vt:lpstr>
      <vt:lpstr>Voting Classifiers</vt:lpstr>
      <vt:lpstr>Voting Classifiers</vt:lpstr>
      <vt:lpstr>Voting Classifiers</vt:lpstr>
      <vt:lpstr>Voting Classifiers</vt:lpstr>
      <vt:lpstr>Bagging and Pasting</vt:lpstr>
      <vt:lpstr>Bagging and Pasting</vt:lpstr>
      <vt:lpstr>Bagging and Pasting</vt:lpstr>
      <vt:lpstr>Bagging and Pasting</vt:lpstr>
      <vt:lpstr>Bagging and Pasting</vt:lpstr>
      <vt:lpstr>Random Forest</vt:lpstr>
      <vt:lpstr>Random Forest</vt:lpstr>
      <vt:lpstr>How does a Random Forest work ?</vt:lpstr>
      <vt:lpstr>How does a Random Forest work ?</vt:lpstr>
      <vt:lpstr>How does a Random Forest work ?</vt:lpstr>
      <vt:lpstr>How does a Random Forest work ?</vt:lpstr>
      <vt:lpstr>Boosting</vt:lpstr>
      <vt:lpstr>Boosting</vt:lpstr>
      <vt:lpstr>Boosting</vt:lpstr>
      <vt:lpstr>Adaptive Boosting</vt:lpstr>
      <vt:lpstr>Ada Boost-Drawback</vt:lpstr>
      <vt:lpstr>Gradient Boosting</vt:lpstr>
      <vt:lpstr>Gradient Boosting</vt:lpstr>
      <vt:lpstr>XG (eXtreme) Boosting</vt:lpstr>
      <vt:lpstr>Gradient Boosting</vt:lpstr>
      <vt:lpstr>Hands-on session</vt:lpstr>
      <vt:lpstr>References</vt:lpstr>
      <vt:lpstr>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lenovo</cp:lastModifiedBy>
  <cp:revision>883</cp:revision>
  <dcterms:created xsi:type="dcterms:W3CDTF">2018-01-28T06:02:15Z</dcterms:created>
  <dcterms:modified xsi:type="dcterms:W3CDTF">2021-03-24T00:10:35Z</dcterms:modified>
</cp:coreProperties>
</file>